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090"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Kensy.E</a:t>
            </a:r>
            <a:r>
              <a:rPr lang="en-US" sz="1100" b="0" i="0" u="none" strike="noStrike" cap="none" dirty="0">
                <a:solidFill>
                  <a:schemeClr val="tx1"/>
                </a:solidFill>
                <a:latin typeface="Arial"/>
                <a:ea typeface="Arial"/>
                <a:cs typeface="Arial"/>
                <a:sym typeface="Arial"/>
              </a:rPr>
              <a:t>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au960221243030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174</TotalTime>
  <Words>1343</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kensy241@outlook.com</cp:lastModifiedBy>
  <cp:revision>9</cp:revision>
  <dcterms:modified xsi:type="dcterms:W3CDTF">2024-04-12T08:31:25Z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